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  <p:sldMasterId id="2147483700" r:id="rId2"/>
  </p:sldMasterIdLst>
  <p:sldIdLst>
    <p:sldId id="256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91CE"/>
    <a:srgbClr val="D585C2"/>
    <a:srgbClr val="CC8E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3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5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23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8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46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73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41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77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36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80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1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81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46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065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62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79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1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2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0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9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2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27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4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4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1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7" r:id="rId8"/>
    <p:sldLayoutId id="2147483763" r:id="rId9"/>
    <p:sldLayoutId id="2147483764" r:id="rId10"/>
    <p:sldLayoutId id="2147483765" r:id="rId11"/>
    <p:sldLayoutId id="214748376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8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8" r:id="rId4"/>
    <p:sldLayoutId id="2147483689" r:id="rId5"/>
    <p:sldLayoutId id="2147483690" r:id="rId6"/>
    <p:sldLayoutId id="2147483695" r:id="rId7"/>
    <p:sldLayoutId id="2147483691" r:id="rId8"/>
    <p:sldLayoutId id="2147483692" r:id="rId9"/>
    <p:sldLayoutId id="2147483693" r:id="rId10"/>
    <p:sldLayoutId id="2147483694" r:id="rId11"/>
    <p:sldLayoutId id="214748369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4CD457-E37B-4177-94C9-92C24E732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EAF03A-43FB-4570-8199-E033DEF132A8}"/>
              </a:ext>
            </a:extLst>
          </p:cNvPr>
          <p:cNvSpPr/>
          <p:nvPr/>
        </p:nvSpPr>
        <p:spPr>
          <a:xfrm>
            <a:off x="0" y="0"/>
            <a:ext cx="12191999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</a:t>
            </a:r>
            <a:r>
              <a:rPr lang="ja-JP" altLang="en-US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28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嫌われるのが怖い　不安が強い　自分に自信がないあなたへ</a:t>
            </a:r>
            <a:endParaRPr lang="en-US" altLang="ja-JP" sz="2800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ja-JP" altLang="en-US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ja-JP" altLang="en-US" sz="40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アダルトチルドレンの生きづらさから完全解放！</a:t>
            </a:r>
            <a:endParaRPr lang="en-US" altLang="ja-JP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4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ほんとうの自分でイキイキ輝けるセラピー</a:t>
            </a:r>
            <a:endParaRPr lang="en-US" altLang="ja-JP" sz="4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☆毎月限定</a:t>
            </a:r>
            <a:r>
              <a:rPr lang="en-US" altLang="ja-JP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名様☆</a:t>
            </a:r>
            <a:endParaRPr lang="en-US" altLang="ja-JP" sz="2000" dirty="0">
              <a:solidFill>
                <a:schemeClr val="accent3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6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お試しセラピー</a:t>
            </a:r>
            <a:endParaRPr lang="en-US" altLang="ja-JP" sz="360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1600" dirty="0">
              <a:solidFill>
                <a:schemeClr val="accent1">
                  <a:lumMod val="60000"/>
                  <a:lumOff val="4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bg2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通常９０分　２７，０００円のところ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特別価格　６０分　</a:t>
            </a:r>
            <a:r>
              <a:rPr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５，０００円</a:t>
            </a:r>
            <a:endParaRPr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さらに今ならプレゼントが２つ！</a:t>
            </a:r>
            <a:endParaRPr lang="en-US" altLang="ja-JP" sz="2800" dirty="0">
              <a:solidFill>
                <a:schemeClr val="accent2">
                  <a:lumMod val="60000"/>
                  <a:lumOff val="4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</a:t>
            </a:r>
            <a:r>
              <a:rPr lang="en-US" altLang="ja-JP" sz="28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高波動音源　リラクゼーション誘導音声</a:t>
            </a:r>
            <a:endParaRPr lang="en-US" altLang="ja-JP" sz="280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</a:t>
            </a:r>
            <a:r>
              <a:rPr lang="en-US" altLang="ja-JP" sz="28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28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幸せになれるバランスシート　プレゼント</a:t>
            </a:r>
          </a:p>
          <a:p>
            <a:r>
              <a:rPr lang="ja-JP" altLang="en-US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</a:t>
            </a:r>
            <a:r>
              <a:rPr lang="ja-JP" altLang="en-US" dirty="0">
                <a:solidFill>
                  <a:srgbClr val="E791C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毎日眺めていただくだけで、あなたの中の幸せシステムが発動していきます♡</a:t>
            </a:r>
          </a:p>
        </p:txBody>
      </p:sp>
    </p:spTree>
    <p:extLst>
      <p:ext uri="{BB962C8B-B14F-4D97-AF65-F5344CB8AC3E}">
        <p14:creationId xmlns:p14="http://schemas.microsoft.com/office/powerpoint/2010/main" val="4292254935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263F24"/>
      </a:dk2>
      <a:lt2>
        <a:srgbClr val="EAE7E4"/>
      </a:lt2>
      <a:accent1>
        <a:srgbClr val="4D7DC3"/>
      </a:accent1>
      <a:accent2>
        <a:srgbClr val="3B9CB1"/>
      </a:accent2>
      <a:accent3>
        <a:srgbClr val="47B49A"/>
      </a:accent3>
      <a:accent4>
        <a:srgbClr val="3BB164"/>
      </a:accent4>
      <a:accent5>
        <a:srgbClr val="4FB648"/>
      </a:accent5>
      <a:accent6>
        <a:srgbClr val="75B13B"/>
      </a:accent6>
      <a:hlink>
        <a:srgbClr val="A87A38"/>
      </a:hlink>
      <a:folHlink>
        <a:srgbClr val="848484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4138"/>
      </a:dk2>
      <a:lt2>
        <a:srgbClr val="F0ECEC"/>
      </a:lt2>
      <a:accent1>
        <a:srgbClr val="4EAFBA"/>
      </a:accent1>
      <a:accent2>
        <a:srgbClr val="4DB392"/>
      </a:accent2>
      <a:accent3>
        <a:srgbClr val="4FB369"/>
      </a:accent3>
      <a:accent4>
        <a:srgbClr val="5DB54E"/>
      </a:accent4>
      <a:accent5>
        <a:srgbClr val="89AA5D"/>
      </a:accent5>
      <a:accent6>
        <a:srgbClr val="A3A546"/>
      </a:accent6>
      <a:hlink>
        <a:srgbClr val="B1756F"/>
      </a:hlink>
      <a:folHlink>
        <a:srgbClr val="878787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110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Elephant</vt:lpstr>
      <vt:lpstr>HG丸ｺﾞｼｯｸM-PRO</vt:lpstr>
      <vt:lpstr>Arial</vt:lpstr>
      <vt:lpstr>Century Gothic</vt:lpstr>
      <vt:lpstr>BrushVTI</vt:lpstr>
      <vt:lpstr>BrushVTI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Rimi Soma</dc:creator>
  <cp:lastModifiedBy>Rimi Soma</cp:lastModifiedBy>
  <cp:revision>4</cp:revision>
  <dcterms:created xsi:type="dcterms:W3CDTF">2020-07-05T01:59:52Z</dcterms:created>
  <dcterms:modified xsi:type="dcterms:W3CDTF">2020-07-05T02:34:28Z</dcterms:modified>
</cp:coreProperties>
</file>